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1" r:id="rId9"/>
    <p:sldId id="295" r:id="rId10"/>
    <p:sldId id="286" r:id="rId11"/>
    <p:sldId id="296" r:id="rId12"/>
    <p:sldId id="287" r:id="rId13"/>
    <p:sldId id="297" r:id="rId14"/>
    <p:sldId id="288" r:id="rId15"/>
    <p:sldId id="289" r:id="rId16"/>
    <p:sldId id="290" r:id="rId17"/>
    <p:sldId id="291" r:id="rId18"/>
    <p:sldId id="298" r:id="rId19"/>
    <p:sldId id="292" r:id="rId20"/>
    <p:sldId id="293" r:id="rId21"/>
    <p:sldId id="294" r:id="rId22"/>
    <p:sldId id="278" r:id="rId23"/>
    <p:sldId id="279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12" autoAdjust="0"/>
    <p:restoredTop sz="94660"/>
  </p:normalViewPr>
  <p:slideViewPr>
    <p:cSldViewPr>
      <p:cViewPr varScale="1">
        <p:scale>
          <a:sx n="83" d="100"/>
          <a:sy n="83" d="100"/>
        </p:scale>
        <p:origin x="-144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9T21:56:01.141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Front End Engineering-I Project</a:t>
            </a:r>
            <a:endParaRPr lang="en-US" sz="3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5736" y="2852936"/>
            <a:ext cx="5112568" cy="2183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Team </a:t>
            </a:r>
            <a:r>
              <a:rPr lang="en-US" sz="2000" dirty="0" smtClean="0"/>
              <a:t>Details:</a:t>
            </a:r>
          </a:p>
          <a:p>
            <a:r>
              <a:rPr lang="en-GB" altLang="en-US" sz="2000" dirty="0" smtClean="0"/>
              <a:t>AARADHYA MANAK(1754)</a:t>
            </a:r>
            <a:endParaRPr lang="en-US" sz="2000" dirty="0" smtClean="0"/>
          </a:p>
          <a:p>
            <a:r>
              <a:rPr lang="en-GB" altLang="en-US" sz="2000" dirty="0" smtClean="0"/>
              <a:t>AARON VIJAY SINGH(1755)</a:t>
            </a:r>
            <a:endParaRPr lang="en-US" sz="2000" dirty="0" smtClean="0"/>
          </a:p>
          <a:p>
            <a:r>
              <a:rPr lang="en-GB" altLang="en-US" sz="2000" dirty="0"/>
              <a:t>AASTHA MALIK(1756)</a:t>
            </a:r>
            <a:endParaRPr lang="en-US" sz="2000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Faculty Coordinator: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GB" altLang="en-US" dirty="0"/>
              <a:t>D</a:t>
            </a:r>
            <a:r>
              <a:rPr lang="en-GB" altLang="en-US" dirty="0" smtClean="0">
                <a:solidFill>
                  <a:schemeClr val="tx1"/>
                </a:solidFill>
              </a:rPr>
              <a:t>R</a:t>
            </a:r>
            <a:r>
              <a:rPr lang="en-GB" altLang="en-US" dirty="0">
                <a:solidFill>
                  <a:schemeClr val="tx1"/>
                </a:solidFill>
              </a:rPr>
              <a:t>. </a:t>
            </a:r>
            <a:r>
              <a:rPr lang="en-GB" altLang="en-US" dirty="0" smtClean="0">
                <a:solidFill>
                  <a:schemeClr val="tx1"/>
                </a:solidFill>
              </a:rPr>
              <a:t>RATTAN DEEP </a:t>
            </a:r>
            <a:r>
              <a:rPr lang="en-GB" altLang="en-US" dirty="0">
                <a:solidFill>
                  <a:schemeClr val="tx1"/>
                </a:solidFill>
              </a:rPr>
              <a:t>ANEJA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Chitkara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Chitkara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Punjab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"/>
          <p:cNvPicPr>
            <a:picLocks noChangeAspect="1"/>
          </p:cNvPicPr>
          <p:nvPr/>
        </p:nvPicPr>
        <p:blipFill>
          <a:blip r:embed="rId2"/>
          <a:srcRect l="15917" t="8568" r="20035" b="17469"/>
          <a:stretch>
            <a:fillRect/>
          </a:stretch>
        </p:blipFill>
        <p:spPr>
          <a:xfrm>
            <a:off x="500034" y="2000239"/>
            <a:ext cx="6858048" cy="4156657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71472" y="1214422"/>
            <a:ext cx="2248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USER DETAILS PAGE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).png"/>
          <p:cNvPicPr>
            <a:picLocks noChangeAspect="1"/>
          </p:cNvPicPr>
          <p:nvPr/>
        </p:nvPicPr>
        <p:blipFill>
          <a:blip r:embed="rId2"/>
          <a:srcRect t="11111" r="28906" b="11111"/>
          <a:stretch>
            <a:fillRect/>
          </a:stretch>
        </p:blipFill>
        <p:spPr>
          <a:xfrm>
            <a:off x="642910" y="1785926"/>
            <a:ext cx="8358246" cy="41434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10" y="1214422"/>
            <a:ext cx="11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code</a:t>
            </a:r>
            <a:endParaRPr 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)"/>
          <p:cNvPicPr>
            <a:picLocks noChangeAspect="1"/>
          </p:cNvPicPr>
          <p:nvPr/>
        </p:nvPicPr>
        <p:blipFill>
          <a:blip r:embed="rId2"/>
          <a:srcRect t="7617" r="3882" b="6000"/>
          <a:stretch>
            <a:fillRect/>
          </a:stretch>
        </p:blipFill>
        <p:spPr>
          <a:xfrm>
            <a:off x="928662" y="1785926"/>
            <a:ext cx="7286676" cy="4214842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28662" y="1214422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TERMS AND CONDITIONS PAGE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).png"/>
          <p:cNvPicPr>
            <a:picLocks noChangeAspect="1"/>
          </p:cNvPicPr>
          <p:nvPr/>
        </p:nvPicPr>
        <p:blipFill>
          <a:blip r:embed="rId2"/>
          <a:srcRect t="11111" r="1562" b="9722"/>
          <a:stretch>
            <a:fillRect/>
          </a:stretch>
        </p:blipFill>
        <p:spPr>
          <a:xfrm>
            <a:off x="142844" y="1428736"/>
            <a:ext cx="8858312" cy="47863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844" y="92867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Html code</a:t>
            </a:r>
            <a:endParaRPr 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)"/>
          <p:cNvPicPr>
            <a:picLocks noChangeAspect="1"/>
          </p:cNvPicPr>
          <p:nvPr/>
        </p:nvPicPr>
        <p:blipFill>
          <a:blip r:embed="rId2"/>
          <a:srcRect l="12333" t="8753" r="15063" b="15988"/>
          <a:stretch>
            <a:fillRect/>
          </a:stretch>
        </p:blipFill>
        <p:spPr>
          <a:xfrm>
            <a:off x="357158" y="1285860"/>
            <a:ext cx="7072362" cy="2861833"/>
          </a:xfrm>
          <a:prstGeom prst="rect">
            <a:avLst/>
          </a:prstGeom>
        </p:spPr>
      </p:pic>
      <p:pic>
        <p:nvPicPr>
          <p:cNvPr id="4" name="Picture 3" descr="Screenshot (12)"/>
          <p:cNvPicPr>
            <a:picLocks noChangeAspect="1"/>
          </p:cNvPicPr>
          <p:nvPr/>
        </p:nvPicPr>
        <p:blipFill>
          <a:blip r:embed="rId3"/>
          <a:srcRect l="5681" t="7432" r="8604" b="5642"/>
          <a:stretch>
            <a:fillRect/>
          </a:stretch>
        </p:blipFill>
        <p:spPr>
          <a:xfrm>
            <a:off x="357157" y="4286256"/>
            <a:ext cx="7072363" cy="2143116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7158" y="857232"/>
            <a:ext cx="276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CONTESTANTS PAGE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)"/>
          <p:cNvPicPr>
            <a:picLocks noChangeAspect="1"/>
          </p:cNvPicPr>
          <p:nvPr/>
        </p:nvPicPr>
        <p:blipFill>
          <a:blip r:embed="rId2"/>
          <a:srcRect t="10802" r="64174" b="27185"/>
          <a:stretch>
            <a:fillRect/>
          </a:stretch>
        </p:blipFill>
        <p:spPr>
          <a:xfrm>
            <a:off x="428596" y="1714488"/>
            <a:ext cx="7680196" cy="4429156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28596" y="114298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/>
              <a:t>html code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5).png"/>
          <p:cNvPicPr>
            <a:picLocks noChangeAspect="1"/>
          </p:cNvPicPr>
          <p:nvPr/>
        </p:nvPicPr>
        <p:blipFill>
          <a:blip r:embed="rId2"/>
          <a:srcRect t="33333" r="3906" b="9722"/>
          <a:stretch>
            <a:fillRect/>
          </a:stretch>
        </p:blipFill>
        <p:spPr>
          <a:xfrm>
            <a:off x="142844" y="1714488"/>
            <a:ext cx="8858312" cy="4071966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714348" y="1428736"/>
            <a:ext cx="333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THANKS PAGE</a:t>
            </a:r>
          </a:p>
        </p:txBody>
      </p:sp>
      <p:pic>
        <p:nvPicPr>
          <p:cNvPr id="5" name="Picture 4" descr="Screenshot (13)"/>
          <p:cNvPicPr>
            <a:picLocks noChangeAspect="1"/>
          </p:cNvPicPr>
          <p:nvPr/>
        </p:nvPicPr>
        <p:blipFill>
          <a:blip r:embed="rId2" cstate="print"/>
          <a:srcRect l="13569" t="15827" r="12639" b="17556"/>
          <a:stretch>
            <a:fillRect/>
          </a:stretch>
        </p:blipFill>
        <p:spPr>
          <a:xfrm>
            <a:off x="857224" y="2071678"/>
            <a:ext cx="7174608" cy="3643338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).png"/>
          <p:cNvPicPr>
            <a:picLocks noChangeAspect="1"/>
          </p:cNvPicPr>
          <p:nvPr/>
        </p:nvPicPr>
        <p:blipFill>
          <a:blip r:embed="rId2"/>
          <a:srcRect t="11111" r="25000" b="67729"/>
          <a:stretch>
            <a:fillRect/>
          </a:stretch>
        </p:blipFill>
        <p:spPr>
          <a:xfrm>
            <a:off x="571472" y="2285992"/>
            <a:ext cx="7929618" cy="2643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472" y="150017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Html code</a:t>
            </a:r>
            <a:endParaRPr 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)"/>
          <p:cNvPicPr>
            <a:picLocks noChangeAspect="1"/>
          </p:cNvPicPr>
          <p:nvPr/>
        </p:nvPicPr>
        <p:blipFill>
          <a:blip r:embed="rId2"/>
          <a:srcRect t="8827" r="8021" b="10198"/>
          <a:stretch>
            <a:fillRect/>
          </a:stretch>
        </p:blipFill>
        <p:spPr>
          <a:xfrm>
            <a:off x="857224" y="1500174"/>
            <a:ext cx="7286676" cy="4730116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85786" y="1071546"/>
            <a:ext cx="2586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RESULTS PAGE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Highlights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References/Links used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8)"/>
          <p:cNvPicPr>
            <a:picLocks noChangeAspect="1"/>
          </p:cNvPicPr>
          <p:nvPr/>
        </p:nvPicPr>
        <p:blipFill>
          <a:blip r:embed="rId2"/>
          <a:srcRect t="10765" r="28694" b="24741"/>
          <a:stretch>
            <a:fillRect/>
          </a:stretch>
        </p:blipFill>
        <p:spPr>
          <a:xfrm>
            <a:off x="500034" y="1785926"/>
            <a:ext cx="8001056" cy="4327294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00034" y="114298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/>
              <a:t>RESULTS PAGE CSS </a:t>
            </a:r>
            <a:r>
              <a:rPr lang="en-GB" altLang="en-US" dirty="0" smtClean="0"/>
              <a:t>code</a:t>
            </a:r>
            <a:endParaRPr lang="en-GB" alt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)"/>
          <p:cNvPicPr>
            <a:picLocks noChangeAspect="1"/>
          </p:cNvPicPr>
          <p:nvPr/>
        </p:nvPicPr>
        <p:blipFill>
          <a:blip r:embed="rId2"/>
          <a:srcRect t="10460" r="34792" b="15802"/>
          <a:stretch>
            <a:fillRect/>
          </a:stretch>
        </p:blipFill>
        <p:spPr>
          <a:xfrm>
            <a:off x="323850" y="1357298"/>
            <a:ext cx="8391554" cy="5002227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85720" y="928670"/>
            <a:ext cx="364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/>
              <a:t>RESULTS PAGE html code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project is made using different tags of html, different styles of CSS,their co-relation with each other,so our major takeaways are the use of these tags and properties and become familiar and comfortable with them.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https://fonts.googleapis.com/css2?family=Josefin+Sans&amp;display=swap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https://cdnjs.cloudflare.com/ajax/libs/animate.css/3.7.2/animate.min.css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W3Schools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ITLE: Bigg Boss Voting Zone</a:t>
            </a:r>
          </a:p>
          <a:p>
            <a:pPr algn="just"/>
            <a:endParaRPr lang="en-GB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 AND DETAILS:</a:t>
            </a:r>
          </a:p>
          <a:p>
            <a:pPr algn="just"/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Html and CSS based ‘Bigg Boss Voting Zone’ that allows the user to vote for their favourite contestant in an interactive and easy form.</a:t>
            </a:r>
          </a:p>
          <a:p>
            <a:endParaRPr lang="en-GB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voting platform is to be designed to show the increase/decrease in the votes of particular contestant using html and css.</a:t>
            </a:r>
          </a:p>
          <a:p>
            <a:pPr algn="just">
              <a:buFont typeface="Arial" pitchFamily="34" charset="0"/>
              <a:buChar char="•"/>
            </a:pP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should look quite dynamic to show the progress bars of each contestant.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AND CSS BASED VOTING ZONE: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used:Notepad++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html knowledge regarding </a:t>
            </a:r>
            <a:r>
              <a:rPr lang="en-GB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hyperlinking</a:t>
            </a:r>
            <a:r>
              <a:rPr lang="en-GB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creating </a:t>
            </a: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classes, use of div tags,etc.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CSS knowledge regarding animations,padding,types of CSS,text modifications,etc.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50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Bigg Boss cover page and its ott logo to give  a sense of security in minds of the users.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Navigaton buttons given to navigate between different webpages through </a:t>
            </a:r>
            <a:r>
              <a:rPr lang="en-GB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hyperlinking</a:t>
            </a: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‘User Details’ page is assigned to collect the user info of the voters.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Animations are used on the Contestant page to make it look professional and skillful.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page to assure the voters that their vote has been registered.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page to display the result. 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034" y="18952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Highlights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(23)"/>
          <p:cNvPicPr>
            <a:picLocks noChangeAspect="1"/>
          </p:cNvPicPr>
          <p:nvPr/>
        </p:nvPicPr>
        <p:blipFill>
          <a:blip r:embed="rId2"/>
          <a:srcRect t="8012" r="3535" b="6593"/>
          <a:stretch>
            <a:fillRect/>
          </a:stretch>
        </p:blipFill>
        <p:spPr>
          <a:xfrm>
            <a:off x="571472" y="1714488"/>
            <a:ext cx="7929618" cy="44278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00034" y="1142984"/>
            <a:ext cx="4067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 dirty="0"/>
              <a:t>FIRST PAGE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4)"/>
          <p:cNvPicPr>
            <a:picLocks noChangeAspect="1"/>
          </p:cNvPicPr>
          <p:nvPr/>
        </p:nvPicPr>
        <p:blipFill>
          <a:blip r:embed="rId2"/>
          <a:srcRect t="10370" r="33292" b="24704"/>
          <a:stretch>
            <a:fillRect/>
          </a:stretch>
        </p:blipFill>
        <p:spPr>
          <a:xfrm>
            <a:off x="285720" y="1571612"/>
            <a:ext cx="6572296" cy="4482473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5720" y="1071546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/>
              <a:t>html code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5).png"/>
          <p:cNvPicPr>
            <a:picLocks noChangeAspect="1"/>
          </p:cNvPicPr>
          <p:nvPr/>
        </p:nvPicPr>
        <p:blipFill>
          <a:blip r:embed="rId2"/>
          <a:srcRect t="11111" r="43750" b="6944"/>
          <a:stretch>
            <a:fillRect/>
          </a:stretch>
        </p:blipFill>
        <p:spPr>
          <a:xfrm>
            <a:off x="285720" y="1714488"/>
            <a:ext cx="6286544" cy="4357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20" y="114298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CSS code</a:t>
            </a:r>
            <a:endParaRPr 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342</Words>
  <Application>WPS Presentation</Application>
  <PresentationFormat>On-screen Show (4:3)</PresentationFormat>
  <Paragraphs>63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Bubble Sort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DELL</cp:lastModifiedBy>
  <cp:revision>50</cp:revision>
  <dcterms:created xsi:type="dcterms:W3CDTF">2022-12-12T14:14:00Z</dcterms:created>
  <dcterms:modified xsi:type="dcterms:W3CDTF">2023-10-11T06:13:47Z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5AEABF31B5C04ACAA3B61790D41EBA27</vt:lpwstr>
  </property>
  <property fmtid="{D5CDD505-2E9C-101B-9397-08002B2CF9AE}" pid="3" name="KSOProductBuildVer">
    <vt:lpwstr>1033-11.2.0.11225</vt:lpwstr>
  </property>
</Properties>
</file>